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2B3F-0F3B-4654-8711-C07FC5A5AD19}" type="datetimeFigureOut">
              <a:rPr lang="en-US" smtClean="0"/>
              <a:t>7/12/2011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B6F7E-54F4-49B7-838F-E4A869BD51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sz="3000" b="1" u="sng" dirty="0" smtClean="0"/>
              <a:t>Promoting Website through </a:t>
            </a:r>
            <a:r>
              <a:rPr lang="en-US" sz="3000" b="1" u="sng" dirty="0" smtClean="0">
                <a:solidFill>
                  <a:srgbClr val="C00000"/>
                </a:solidFill>
              </a:rPr>
              <a:t>Integrated </a:t>
            </a:r>
            <a:r>
              <a:rPr lang="en-US" sz="3000" b="1" u="sng" dirty="0" smtClean="0"/>
              <a:t>Platform Strategies</a:t>
            </a:r>
            <a:endParaRPr lang="en-US" sz="3000" b="1" u="sng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2286000"/>
            <a:ext cx="2286000" cy="121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4" descr="http://www.demandstudiosreview.com/images/605888_hubpages_logo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191000"/>
            <a:ext cx="2438400" cy="1133231"/>
          </a:xfrm>
          <a:prstGeom prst="rect">
            <a:avLst/>
          </a:prstGeom>
          <a:noFill/>
        </p:spPr>
      </p:pic>
      <p:pic>
        <p:nvPicPr>
          <p:cNvPr id="6" name="Picture 4" descr="http://i.zdnet.com/blogs/facebook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609601"/>
            <a:ext cx="2309949" cy="881576"/>
          </a:xfrm>
          <a:prstGeom prst="rect">
            <a:avLst/>
          </a:prstGeom>
          <a:noFill/>
        </p:spPr>
      </p:pic>
      <p:pic>
        <p:nvPicPr>
          <p:cNvPr id="7" name="Picture 12" descr="http://t0.gstatic.com/images?q=tbn:ANd9GcTh3oTMzehRYXHuzliL5DmSvLQ09RbGkCZ7urroTNIlzPI1Z2aa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685800"/>
            <a:ext cx="2057400" cy="822961"/>
          </a:xfrm>
          <a:prstGeom prst="rect">
            <a:avLst/>
          </a:prstGeom>
          <a:noFill/>
        </p:spPr>
      </p:pic>
      <p:pic>
        <p:nvPicPr>
          <p:cNvPr id="8" name="Picture 26" descr="http://www.speakertext.com/images/wordpress/wordpress-logo-stacked-rgb.png?129859746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2514600"/>
            <a:ext cx="1600200" cy="1464565"/>
          </a:xfrm>
          <a:prstGeom prst="rect">
            <a:avLst/>
          </a:prstGeom>
          <a:noFill/>
        </p:spPr>
      </p:pic>
      <p:pic>
        <p:nvPicPr>
          <p:cNvPr id="9" name="Picture 6" descr="http://www.webstarcontent.com/wp-content/uploads/2010/02/linkedin-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8400" y="2514601"/>
            <a:ext cx="2514600" cy="914400"/>
          </a:xfrm>
          <a:prstGeom prst="rect">
            <a:avLst/>
          </a:prstGeom>
          <a:noFill/>
        </p:spPr>
      </p:pic>
      <p:pic>
        <p:nvPicPr>
          <p:cNvPr id="10" name="Picture 10" descr="http://cdn.performable.com/customers/assets/8uEvsz/39GR5-cc_logo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" y="2667000"/>
            <a:ext cx="2166730" cy="762000"/>
          </a:xfrm>
          <a:prstGeom prst="rect">
            <a:avLst/>
          </a:prstGeom>
          <a:noFill/>
        </p:spPr>
      </p:pic>
      <p:pic>
        <p:nvPicPr>
          <p:cNvPr id="11" name="Picture 18" descr="http://blog.seoshine.com/images/prlog-logo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0800" y="5334000"/>
            <a:ext cx="2209800" cy="990600"/>
          </a:xfrm>
          <a:prstGeom prst="rect">
            <a:avLst/>
          </a:prstGeom>
          <a:noFill/>
        </p:spPr>
      </p:pic>
      <p:pic>
        <p:nvPicPr>
          <p:cNvPr id="12" name="Picture 8" descr="http://www.blackberryempire.com/blog/wp-content/uploads/2011/03/Twitter_log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" y="4191000"/>
            <a:ext cx="1597325" cy="194874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914401"/>
            <a:ext cx="93726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1600" b="1" dirty="0" smtClean="0"/>
          </a:p>
          <a:p>
            <a:r>
              <a:rPr lang="en-US" sz="2400" b="1" dirty="0" smtClean="0"/>
              <a:t> PPC Advertising       Search Engine Organic         Advertising</a:t>
            </a:r>
          </a:p>
          <a:p>
            <a:r>
              <a:rPr lang="en-US" sz="2400" b="1" dirty="0" smtClean="0"/>
              <a:t>                                                                                      Posts Ann. </a:t>
            </a:r>
            <a:r>
              <a:rPr lang="en-US" sz="2400" b="1" dirty="0" smtClean="0">
                <a:sym typeface="Wingdings" pitchFamily="2" charset="2"/>
              </a:rPr>
              <a:t></a:t>
            </a:r>
            <a:r>
              <a:rPr lang="en-US" sz="2400" b="1" dirty="0" smtClean="0"/>
              <a:t>News Feeds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                                                                       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Email Distribution                                                  Posts Ann. </a:t>
            </a:r>
            <a:r>
              <a:rPr lang="en-US" sz="2400" b="1" dirty="0" smtClean="0">
                <a:sym typeface="Wingdings" pitchFamily="2" charset="2"/>
              </a:rPr>
              <a:t></a:t>
            </a:r>
            <a:r>
              <a:rPr lang="en-US" sz="2400" b="1" dirty="0" smtClean="0"/>
              <a:t>News Feeds                                                        </a:t>
            </a:r>
          </a:p>
          <a:p>
            <a:r>
              <a:rPr lang="en-US" sz="2400" b="1" dirty="0" smtClean="0"/>
              <a:t>Based on Members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 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                                      </a:t>
            </a:r>
            <a:endParaRPr lang="en-US" sz="2400" b="1" dirty="0"/>
          </a:p>
        </p:txBody>
      </p:sp>
      <p:pic>
        <p:nvPicPr>
          <p:cNvPr id="14" name="Picture 2" descr="http://www.geek.com/wp-content/uploads/2009/07/google_log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43200" y="609600"/>
            <a:ext cx="2286000" cy="96981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457200" y="5562600"/>
            <a:ext cx="1600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8600" y="4572000"/>
            <a:ext cx="891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Tweet Updates</a:t>
            </a:r>
          </a:p>
          <a:p>
            <a:pPr>
              <a:buFont typeface="Arial" charset="0"/>
              <a:buChar char="•"/>
            </a:pPr>
            <a:r>
              <a:rPr lang="en-US" sz="2400" b="1" dirty="0" smtClean="0"/>
              <a:t>Following           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#</a:t>
            </a:r>
            <a:r>
              <a:rPr lang="en-US" sz="2400" b="1" dirty="0" err="1" smtClean="0"/>
              <a:t>s</a:t>
            </a:r>
            <a:r>
              <a:rPr lang="en-US" sz="2400" b="1" dirty="0" smtClean="0"/>
              <a:t> * Lists  * </a:t>
            </a:r>
            <a:r>
              <a:rPr lang="en-US" sz="2400" b="1" dirty="0" err="1" smtClean="0"/>
              <a:t>RTs</a:t>
            </a:r>
            <a:r>
              <a:rPr lang="en-US" sz="2400" b="1" dirty="0" smtClean="0"/>
              <a:t>       Article Submission Sites            </a:t>
            </a:r>
          </a:p>
          <a:p>
            <a:r>
              <a:rPr lang="en-US" sz="24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Additional Platform &amp; SEO Analytics Experience</a:t>
            </a:r>
            <a:r>
              <a:rPr lang="en-US" sz="2400" b="1" dirty="0" smtClean="0"/>
              <a:t>                                                                  </a:t>
            </a:r>
          </a:p>
          <a:p>
            <a:r>
              <a:rPr lang="en-US" sz="2400" b="1" dirty="0" smtClean="0"/>
              <a:t>*</a:t>
            </a:r>
            <a:r>
              <a:rPr lang="en-US" sz="2400" b="1" dirty="0" err="1" smtClean="0"/>
              <a:t>Ning</a:t>
            </a:r>
            <a:r>
              <a:rPr lang="en-US" sz="2400" b="1" dirty="0" smtClean="0"/>
              <a:t>   *</a:t>
            </a:r>
            <a:r>
              <a:rPr lang="en-US" sz="2400" b="1" dirty="0" err="1" smtClean="0"/>
              <a:t>Wikispace</a:t>
            </a:r>
            <a:r>
              <a:rPr lang="en-US" sz="2400" b="1" dirty="0" smtClean="0"/>
              <a:t>   *</a:t>
            </a:r>
            <a:r>
              <a:rPr lang="en-US" sz="2400" b="1" dirty="0" err="1" smtClean="0"/>
              <a:t>HootSuite</a:t>
            </a:r>
            <a:r>
              <a:rPr lang="en-US" sz="2400" b="1" smtClean="0"/>
              <a:t>                               </a:t>
            </a:r>
            <a:r>
              <a:rPr lang="en-US" sz="2400" b="1" dirty="0" smtClean="0"/>
              <a:t>Syndication PR Sites</a:t>
            </a:r>
          </a:p>
          <a:p>
            <a:r>
              <a:rPr lang="en-US" sz="2400" b="1" dirty="0" smtClean="0"/>
              <a:t>*</a:t>
            </a:r>
            <a:r>
              <a:rPr lang="en-US" sz="2400" b="1" dirty="0" err="1" smtClean="0"/>
              <a:t>Facebook</a:t>
            </a:r>
            <a:r>
              <a:rPr lang="en-US" sz="2400" b="1" dirty="0" smtClean="0"/>
              <a:t> Insights   *Market Samurai, </a:t>
            </a:r>
            <a:r>
              <a:rPr lang="en-US" sz="2400" b="1" dirty="0" err="1" smtClean="0"/>
              <a:t>KeywordSpy</a:t>
            </a:r>
            <a:r>
              <a:rPr lang="en-US" sz="2400" b="1" dirty="0" smtClean="0"/>
              <a:t>  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5143500" y="1104900"/>
            <a:ext cx="1371600" cy="990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3924300" y="2019300"/>
            <a:ext cx="5334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1600200" y="1828800"/>
            <a:ext cx="1447800" cy="838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981200" y="3505200"/>
            <a:ext cx="1295400" cy="9906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362200" y="3352800"/>
            <a:ext cx="685800" cy="1524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10200" y="2743200"/>
            <a:ext cx="762000" cy="76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V="1">
            <a:off x="4953000" y="3886200"/>
            <a:ext cx="1828800" cy="1066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3771900" y="3848100"/>
            <a:ext cx="685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 descr="http://1.bp.blogspot.com/_S3XEraQZjGk/SMVmyn9DGyI/AAAAAAAAB7Y/vBcp6_Bk-HA/s400/automatic+social+bookmark+submitter+onlywire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96000" y="3937548"/>
            <a:ext cx="2819400" cy="949932"/>
          </a:xfrm>
          <a:prstGeom prst="rect">
            <a:avLst/>
          </a:prstGeom>
          <a:noFill/>
        </p:spPr>
      </p:pic>
      <p:cxnSp>
        <p:nvCxnSpPr>
          <p:cNvPr id="28" name="Straight Connector 27"/>
          <p:cNvCxnSpPr/>
          <p:nvPr/>
        </p:nvCxnSpPr>
        <p:spPr>
          <a:xfrm rot="16200000" flipH="1">
            <a:off x="5334000" y="3200400"/>
            <a:ext cx="838200" cy="838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248400" y="4800600"/>
            <a:ext cx="2667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324600" y="4724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Distribution Sites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Promoting Website through Integrated Platform Strategies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Website through Integrated Platform Strategies</dc:title>
  <dc:creator>Paul</dc:creator>
  <cp:lastModifiedBy>Paul</cp:lastModifiedBy>
  <cp:revision>1</cp:revision>
  <dcterms:created xsi:type="dcterms:W3CDTF">2011-07-12T16:47:46Z</dcterms:created>
  <dcterms:modified xsi:type="dcterms:W3CDTF">2011-07-12T16:48:27Z</dcterms:modified>
</cp:coreProperties>
</file>